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862E-7F41-4D54-87A5-E816D03CF3E3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8457-C9B5-4C69-AA65-5E408C90E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rry\Desktop\402856_flightacadem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5486400" cy="20510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0" y="1905000"/>
            <a:ext cx="6226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Washington International Flight Academy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648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Roye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Rabinovich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Kraemer</dc:creator>
  <cp:lastModifiedBy>Harry Kraemer</cp:lastModifiedBy>
  <cp:revision>11</cp:revision>
  <dcterms:created xsi:type="dcterms:W3CDTF">2016-03-31T22:03:09Z</dcterms:created>
  <dcterms:modified xsi:type="dcterms:W3CDTF">2016-09-13T16:56:42Z</dcterms:modified>
</cp:coreProperties>
</file>